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Karthick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:712221205012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239</TotalTime>
  <Words>1184</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Karthick ramesh</cp:lastModifiedBy>
  <cp:revision>10</cp:revision>
  <dcterms:modified xsi:type="dcterms:W3CDTF">2024-04-07T19:10:36Z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